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303" r:id="rId4"/>
    <p:sldId id="326" r:id="rId5"/>
    <p:sldId id="327" r:id="rId6"/>
    <p:sldId id="328" r:id="rId7"/>
    <p:sldId id="329" r:id="rId8"/>
    <p:sldId id="306" r:id="rId9"/>
    <p:sldId id="330" r:id="rId10"/>
    <p:sldId id="331" r:id="rId11"/>
    <p:sldId id="332" r:id="rId12"/>
    <p:sldId id="333" r:id="rId13"/>
    <p:sldId id="334" r:id="rId14"/>
    <p:sldId id="296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1F9"/>
    <a:srgbClr val="A1C9ED"/>
    <a:srgbClr val="333333"/>
    <a:srgbClr val="5F5F5F"/>
    <a:srgbClr val="808080"/>
    <a:srgbClr val="B2B2B2"/>
    <a:srgbClr val="47721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5" autoAdjust="0"/>
    <p:restoredTop sz="99215" autoAdjust="0"/>
  </p:normalViewPr>
  <p:slideViewPr>
    <p:cSldViewPr>
      <p:cViewPr varScale="1">
        <p:scale>
          <a:sx n="157" d="100"/>
          <a:sy n="157" d="100"/>
        </p:scale>
        <p:origin x="23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486E5AC-C78B-C14A-086B-9BE8028B6A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FE7B07E-BB06-3AD9-0A3E-7F7ADC9BDF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41FFCC7-2C40-4C41-8780-704D6DA680F3}" type="datetimeFigureOut">
              <a:rPr lang="zh-CN" altLang="en-US"/>
              <a:pPr>
                <a:defRPr/>
              </a:pPr>
              <a:t>2023/11/9</a:t>
            </a:fld>
            <a:endParaRPr lang="en-US" altLang="zh-CN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735D6FB-807E-6547-0885-99B18122DC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4EEFD6D8-74D8-4370-E2BD-260B33EDAC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D40E0395-53A4-8045-652F-DDB4E04832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25D8D888-8742-383A-070B-8B0D14577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2B3FBE1B-D086-4439-A6F4-C8E198FD5D4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356946D-FB54-2B7A-A739-7E25F8723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45EAD0-67A6-0D93-8089-056F02FEE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7950E60-F0CB-868E-F99F-3CA655BFE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49DAE6A-8A44-8D81-2733-73F6536C1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E534A93-3036-42E6-34D6-ADE1A17F3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A6F4E57-FC57-5FB2-8B09-82643F20D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EE6848D-0762-B925-7CF0-2297F0253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A4F0EDC-74AE-570C-C545-D1902A5D9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90467D-53E6-E8B1-060E-D92BACABB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4720E2E-5576-F56C-B112-C19F1191C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253110B-6261-F7F1-34EE-A9DDEE0F4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7E0861-FC61-A1EF-40D2-700A36327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DAE0361-7477-3E99-DB9A-120BC2B11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2A45697-3820-D54B-71D8-853CA93C1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386468A-FFDD-07CE-10AF-075AFD9A9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08BA63C-F328-6295-D81F-FEAEF5703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B774817-B0A6-5E2F-2AD8-90E4F3391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1483E6D-3A86-1D84-BBED-037E7463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DB0FFE3-BDA8-8D86-93B4-A9BACD88E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AA790D4-9C6A-966F-9FB9-B0951DA49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A94F0CF-C1E7-0247-C759-1AE4AA535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8B12CEE-E4ED-AA82-CECD-B02D03E16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4826075-BA87-D454-7FEC-87DEF0CF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77B3673-5293-A855-10CF-505FDFF1D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DC4D8EC-12A1-566B-4A15-96DC6D28BF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BEF67B-5B75-09C5-C44A-EF18240AC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15CF18B-B1EB-C512-D180-110C25BB4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843DE9C-3802-84B0-35F3-24CE0C8A4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877888"/>
            <a:ext cx="7772400" cy="822325"/>
          </a:xfrm>
        </p:spPr>
        <p:txBody>
          <a:bodyPr/>
          <a:lstStyle>
            <a:lvl1pPr algn="r">
              <a:defRPr sz="3200" smtClean="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1963738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3AE7479-53B6-D60F-9316-62C43D5F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7CCEB4-30F5-485C-B0CA-1FB801C361FB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D9702F4-DCB7-9636-3391-27B90A38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E4D03E1-2B4B-FE34-5843-33435883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8A6259-6ED3-490F-8F3A-888D49A76C9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4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BA5948F-E5FE-8C90-2DC3-671408D7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813F-780B-4143-A84E-B08BC7608E0C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8DCFA1B-436F-D753-D97F-E5A1278F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CE64419-30C5-D2B0-5D9B-539186F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A2FE8-86AA-48B6-A5D0-46526F3076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9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9F78E-C118-0486-2059-150B5B0E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AE7E-1C7E-45FA-9961-C3CD5FE53877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F473CA-81BA-CA80-6500-C83D0E2B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50992B-C81D-982A-C1EC-DAE9B10B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65D0A-7DFD-48CD-A131-35A22563C94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025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0B6AA8-2789-394E-4E6B-3A07E0BD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8766-D4D5-465E-99A3-0566B1807B4E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326E0C-8854-91AC-FA1C-BA2605C9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7A3EC0-EA9D-ED2B-E2EC-FEAB1C0C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34C42-76EB-4C3C-850A-C84782158C2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266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A2E526-EAA7-98FB-A6AE-41DB5E47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97A6-7B6F-4D48-9C1F-AF78212C96A8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06B74-E51E-CB62-B738-C60DF828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38903A-1A2F-5AA4-738B-2F6C7DFD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A5C2-9163-4167-A37D-30E55FE6DD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31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738CB-E125-FBF7-CF0E-59420797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3998-D0CE-4BFC-A29C-0B56BD149F2C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A03CA-C0A2-EC07-5F54-98825D72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BDCF68-52B9-5688-E213-0144FAC2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C1EAE-D082-4A0C-B40E-1D839F3700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9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97933-3658-9C9E-BD3B-45CF5BA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B45F-6140-4C59-97D1-8F6C8A87399E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6D45C5-2C8B-5713-564A-303A9972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F5E04-F00E-189D-C4E4-2A7F0630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968D-DF07-48FD-8349-EC2D157549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82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906C9B4-6E85-CCA4-3DA6-D942E570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96C4-D2CF-4FF0-8DEC-0026B7369C1D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8C6952A-D091-B387-ACD9-D8D89458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3A952A-C7BD-8B0B-9C24-BF583D07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2E79-DA36-4899-AAD5-13B667A5E3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009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630F49E-E9D8-F2F6-D826-079633EA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C046-E2CE-4C26-B843-F1DA4F303A6A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B3CFC45-5470-9762-9901-4FAD0A5E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8CBA70D-5F18-089A-D471-E121DC74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2024-44AE-4206-963F-FDCF27412F5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FB00039-D897-B540-3EA1-EE76D8BC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93B8-198E-4903-A405-D6219E2F7965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58F2E3F-93C9-48D4-AB4F-138CB570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5E9C322-2D77-3F5A-9C6E-0A4855A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D83A-898A-4350-9464-3C12CD655D7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958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700C1403-F970-9981-61C0-BA3102C8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794C-339E-4422-90DD-21287E6EAB2C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3DFA2B80-F91E-1B4B-2263-0689CFF3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B481327-052B-2822-E98B-8A1E764C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23F5-6F77-46F8-821B-D4FFD63B72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129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2BF7917-BD96-E602-7186-0F883CE1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FE5-2721-4DD9-BE43-B3BB4FDFF9E9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6FB063E-048F-6318-9D6B-B44B0FFE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AAF255-82C3-5455-E9A9-1E3D882D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4F03-E587-4054-9349-6E092CAE39C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9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10FE1EA2-FE10-0DB2-6529-3A53FB0812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258763"/>
            <a:ext cx="6553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9881820-6AB0-8EE7-98FA-CBE3F89B6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95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2F98F-71BF-BC19-4CEF-2ADF16C3A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75E22F-F633-4829-ACD0-59EE7484D021}" type="datetimeFigureOut">
              <a:rPr lang="zh-CN" altLang="en-US"/>
              <a:pPr>
                <a:defRPr/>
              </a:pPr>
              <a:t>2023/11/9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37D3B4-DD70-991C-5749-DDC2D8E26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FA94A-005A-DA02-F660-0D2FFF16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0E3EF45-B62F-43F1-805A-A0078DF88D8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&#10;&#10;中度可信度描述已自动生成">
            <a:extLst>
              <a:ext uri="{FF2B5EF4-FFF2-40B4-BE49-F238E27FC236}">
                <a16:creationId xmlns:a16="http://schemas.microsoft.com/office/drawing/2014/main" id="{4CE81CF2-64B8-EC23-DF22-892443AA6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150827" cy="834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>
            <a:extLst>
              <a:ext uri="{FF2B5EF4-FFF2-40B4-BE49-F238E27FC236}">
                <a16:creationId xmlns:a16="http://schemas.microsoft.com/office/drawing/2014/main" id="{8D8381E8-87BA-01C9-FB9D-9102CAC4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邮箱使用功能</a:t>
            </a:r>
            <a:r>
              <a:rPr lang="en-US" altLang="zh-CN">
                <a:solidFill>
                  <a:srgbClr val="0066FF"/>
                </a:solidFill>
              </a:rPr>
              <a:t>2</a:t>
            </a: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360437DC-1CDB-DEEB-1DF5-2BADEF43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" y="1772816"/>
            <a:ext cx="91440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F985EBDA-5752-8FCB-3CB1-80BA11F2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后台管理功能</a:t>
            </a:r>
            <a:endParaRPr lang="en-US" altLang="zh-CN">
              <a:solidFill>
                <a:srgbClr val="0066FF"/>
              </a:solidFill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7F5E0E3C-8509-941B-796E-5474ECD1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0768"/>
            <a:ext cx="7812087" cy="52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>
            <a:extLst>
              <a:ext uri="{FF2B5EF4-FFF2-40B4-BE49-F238E27FC236}">
                <a16:creationId xmlns:a16="http://schemas.microsoft.com/office/drawing/2014/main" id="{3C27E7E2-E9CC-F76B-8BDE-2BF7B793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863"/>
            <a:ext cx="9144000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6">
            <a:extLst>
              <a:ext uri="{FF2B5EF4-FFF2-40B4-BE49-F238E27FC236}">
                <a16:creationId xmlns:a16="http://schemas.microsoft.com/office/drawing/2014/main" id="{ADA16A60-CACE-8AF5-9FDA-76F9715D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增值服务功能</a:t>
            </a:r>
            <a:r>
              <a:rPr lang="en-US" altLang="zh-CN">
                <a:solidFill>
                  <a:srgbClr val="0066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>
            <a:extLst>
              <a:ext uri="{FF2B5EF4-FFF2-40B4-BE49-F238E27FC236}">
                <a16:creationId xmlns:a16="http://schemas.microsoft.com/office/drawing/2014/main" id="{45E1255E-C42B-F5D5-54FF-0BC45389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增值服务功能</a:t>
            </a:r>
            <a:r>
              <a:rPr lang="en-US" altLang="zh-CN">
                <a:solidFill>
                  <a:srgbClr val="0066FF"/>
                </a:solidFill>
              </a:rPr>
              <a:t>2</a:t>
            </a: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2463A4DB-ED6D-FDC9-0F8A-3F16E563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5">
            <a:extLst>
              <a:ext uri="{FF2B5EF4-FFF2-40B4-BE49-F238E27FC236}">
                <a16:creationId xmlns:a16="http://schemas.microsoft.com/office/drawing/2014/main" id="{D149775C-17AB-8F03-B1B4-C8552AF4DF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18263" y="5799138"/>
            <a:ext cx="17287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1"/>
                  </a:outerShdw>
                </a:effectLst>
                <a:cs typeface="Arial" panose="020B0604020202020204" pitchFamily="34" charset="0"/>
              </a:rPr>
              <a:t>Thanks!</a:t>
            </a:r>
            <a:endParaRPr lang="zh-CN" altLang="en-US" sz="3600" kern="10"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81905341-62EF-6184-D759-3FFE430A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1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D80D1C69-1123-39F9-C9A9-6D50E177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79" y="476672"/>
            <a:ext cx="3528366" cy="899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Text Box 40">
            <a:extLst>
              <a:ext uri="{FF2B5EF4-FFF2-40B4-BE49-F238E27FC236}">
                <a16:creationId xmlns:a16="http://schemas.microsoft.com/office/drawing/2014/main" id="{8B9D3CCD-5FC6-C511-1ED8-47BBBAD5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137" name="Text Box 41">
            <a:extLst>
              <a:ext uri="{FF2B5EF4-FFF2-40B4-BE49-F238E27FC236}">
                <a16:creationId xmlns:a16="http://schemas.microsoft.com/office/drawing/2014/main" id="{7EDC99E8-E36B-A8E4-503A-3F631B63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8281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CN" altLang="en-US" sz="1600" dirty="0"/>
              <a:t>网易邮箱自</a:t>
            </a:r>
            <a:r>
              <a:rPr lang="en-US" altLang="zh-CN" sz="1600" dirty="0"/>
              <a:t>1997</a:t>
            </a:r>
            <a:r>
              <a:rPr lang="zh-CN" altLang="en-US" sz="1600" dirty="0"/>
              <a:t>年成立起至今，用户总数已经突破</a:t>
            </a:r>
            <a:r>
              <a:rPr lang="en-US" altLang="zh-CN" sz="1600" dirty="0">
                <a:solidFill>
                  <a:schemeClr val="accent1"/>
                </a:solidFill>
              </a:rPr>
              <a:t>4.3</a:t>
            </a:r>
            <a:r>
              <a:rPr lang="zh-CN" altLang="en-US" sz="1600" dirty="0"/>
              <a:t>亿。</a:t>
            </a:r>
          </a:p>
          <a:p>
            <a:pPr>
              <a:buFontTx/>
              <a:buChar char="•"/>
            </a:pPr>
            <a:endParaRPr lang="zh-CN" altLang="en-US" sz="1600" dirty="0"/>
          </a:p>
          <a:p>
            <a:pPr>
              <a:buFontTx/>
              <a:buChar char="•"/>
            </a:pPr>
            <a:r>
              <a:rPr lang="zh-CN" altLang="en-US" sz="1600" dirty="0"/>
              <a:t>市场占有率一直高居全国</a:t>
            </a:r>
            <a:r>
              <a:rPr lang="zh-CN" altLang="en-US" sz="1600" dirty="0">
                <a:solidFill>
                  <a:schemeClr val="accent1"/>
                </a:solidFill>
              </a:rPr>
              <a:t>第一</a:t>
            </a:r>
            <a:r>
              <a:rPr lang="zh-CN" altLang="en-US" sz="1600" dirty="0"/>
              <a:t>。</a:t>
            </a:r>
          </a:p>
          <a:p>
            <a:pPr>
              <a:buFontTx/>
              <a:buChar char="•"/>
            </a:pPr>
            <a:endParaRPr lang="zh-CN" altLang="en-US" sz="1600" dirty="0"/>
          </a:p>
          <a:p>
            <a:pPr>
              <a:buFontTx/>
              <a:buChar char="•"/>
            </a:pPr>
            <a:r>
              <a:rPr lang="zh-CN" altLang="en-US" sz="1600" dirty="0"/>
              <a:t>专注邮箱技术二十六年，采用业内顶尖技术，为网民提供高效可靠的电子邮箱通信服务</a:t>
            </a:r>
            <a:r>
              <a:rPr lang="zh-CN" altLang="en-US" b="0" dirty="0"/>
              <a:t>。</a:t>
            </a:r>
          </a:p>
          <a:p>
            <a:pPr>
              <a:buFontTx/>
              <a:buChar char="•"/>
            </a:pPr>
            <a:endParaRPr lang="zh-CN" altLang="en-US" sz="1600" b="0" dirty="0"/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9E8555C3-84BA-A71F-A587-22BA5977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3860800"/>
            <a:ext cx="47529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网易企业邮箱，企业信息化专业解决方案</a:t>
            </a: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C5444C-07BD-1438-5778-94EA0E64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1728788" cy="504825"/>
          </a:xfrm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  <a:ea typeface="黑体" panose="02010609060101010101" pitchFamily="49" charset="-122"/>
              </a:rPr>
              <a:t>私密  安心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59BBAD9A-379C-00F0-F012-33FF01D6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598D059-A963-393C-9AA7-917C8C9C8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1728788" cy="504825"/>
          </a:xfrm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  <a:ea typeface="黑体" panose="02010609060101010101" pitchFamily="49" charset="-122"/>
              </a:rPr>
              <a:t>流畅  迅捷</a:t>
            </a:r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8133FC22-3980-0798-F7CE-0D4A8179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91440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6741341-46FD-8DA8-AD01-E5A218807C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1728788" cy="504825"/>
          </a:xfrm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  <a:ea typeface="黑体" panose="02010609060101010101" pitchFamily="49" charset="-122"/>
              </a:rPr>
              <a:t>安全  干净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9932C0A8-537F-50A3-1984-916FE8E1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D2414C0-6CB2-699A-76F3-91331FB1F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1728788" cy="504825"/>
          </a:xfrm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  <a:ea typeface="黑体" panose="02010609060101010101" pitchFamily="49" charset="-122"/>
              </a:rPr>
              <a:t>稳定  全球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4DB49602-ACA2-FD8E-CB90-FCBD5D1B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9144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8019FD-D516-1932-D69D-FB9F379A8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1728788" cy="504825"/>
          </a:xfrm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  <a:ea typeface="黑体" panose="02010609060101010101" pitchFamily="49" charset="-122"/>
              </a:rPr>
              <a:t>省钱  随身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ACCAE68B-1DDC-94D8-F3D7-FB33C88B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E85F449A-C55D-B9E3-AD7E-BB9F70D1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7019925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>
            <a:extLst>
              <a:ext uri="{FF2B5EF4-FFF2-40B4-BE49-F238E27FC236}">
                <a16:creationId xmlns:a16="http://schemas.microsoft.com/office/drawing/2014/main" id="{D7103187-DADF-73DA-52F2-04B65B23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215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</a:rPr>
              <a:t>邮箱使用功能</a:t>
            </a:r>
            <a:r>
              <a:rPr lang="en-US" altLang="zh-CN">
                <a:solidFill>
                  <a:srgbClr val="0066FF"/>
                </a:solidFill>
              </a:rPr>
              <a:t>1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E0BFF3DC-25CB-D1FA-500C-A6325455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8341&quot;&gt;&lt;object type=&quot;3&quot; unique_id=&quot;18726&quot;&gt;&lt;property id=&quot;20148&quot; value=&quot;5&quot;/&gt;&lt;property id=&quot;20300&quot; value=&quot;幻灯片 1&quot;/&gt;&lt;property id=&quot;20307&quot; value=&quot;256&quot;/&gt;&lt;/object&gt;&lt;object type=&quot;3&quot; unique_id=&quot;18727&quot;&gt;&lt;property id=&quot;20148&quot; value=&quot;5&quot;/&gt;&lt;property id=&quot;20300&quot; value=&quot;幻灯片 2&quot;/&gt;&lt;property id=&quot;20307&quot; value=&quot;257&quot;/&gt;&lt;/object&gt;&lt;object type=&quot;3&quot; unique_id=&quot;18728&quot;&gt;&lt;property id=&quot;20148&quot; value=&quot;5&quot;/&gt;&lt;property id=&quot;20300&quot; value=&quot;幻灯片 4&quot;/&gt;&lt;property id=&quot;20307&quot; value=&quot;271&quot;/&gt;&lt;/object&gt;&lt;object type=&quot;3&quot; unique_id=&quot;18729&quot;&gt;&lt;property id=&quot;20148&quot; value=&quot;5&quot;/&gt;&lt;property id=&quot;20300&quot; value=&quot;幻灯片 7&quot;/&gt;&lt;property id=&quot;20307&quot; value=&quot;272&quot;/&gt;&lt;/object&gt;&lt;object type=&quot;3&quot; unique_id=&quot;18730&quot;&gt;&lt;property id=&quot;20148&quot; value=&quot;5&quot;/&gt;&lt;property id=&quot;20300&quot; value=&quot;幻灯片 6&quot;/&gt;&lt;property id=&quot;20307&quot; value=&quot;273&quot;/&gt;&lt;/object&gt;&lt;object type=&quot;3&quot; unique_id=&quot;18836&quot;&gt;&lt;property id=&quot;20148&quot; value=&quot;5&quot;/&gt;&lt;property id=&quot;20300&quot; value=&quot;幻灯片 5&quot;/&gt;&lt;property id=&quot;20307&quot; value=&quot;275&quot;/&gt;&lt;/object&gt;&lt;object type=&quot;3&quot; unique_id=&quot;18837&quot;&gt;&lt;property id=&quot;20148&quot; value=&quot;5&quot;/&gt;&lt;property id=&quot;20300&quot; value=&quot;幻灯片 8&quot;/&gt;&lt;property id=&quot;20307&quot; value=&quot;274&quot;/&gt;&lt;/object&gt;&lt;object type=&quot;3&quot; unique_id=&quot;18838&quot;&gt;&lt;property id=&quot;20148&quot; value=&quot;5&quot;/&gt;&lt;property id=&quot;20300&quot; value=&quot;幻灯片 9&quot;/&gt;&lt;property id=&quot;20307&quot; value=&quot;276&quot;/&gt;&lt;/object&gt;&lt;object type=&quot;3&quot; unique_id=&quot;19079&quot;&gt;&lt;property id=&quot;20148&quot; value=&quot;5&quot;/&gt;&lt;property id=&quot;20300&quot; value=&quot;幻灯片 11&quot;/&gt;&lt;property id=&quot;20307&quot; value=&quot;277&quot;/&gt;&lt;/object&gt;&lt;object type=&quot;3&quot; unique_id=&quot;19080&quot;&gt;&lt;property id=&quot;20148&quot; value=&quot;5&quot;/&gt;&lt;property id=&quot;20300&quot; value=&quot;幻灯片 12&quot;/&gt;&lt;property id=&quot;20307&quot; value=&quot;278&quot;/&gt;&lt;/object&gt;&lt;object type=&quot;3&quot; unique_id=&quot;19081&quot;&gt;&lt;property id=&quot;20148&quot; value=&quot;5&quot;/&gt;&lt;property id=&quot;20300&quot; value=&quot;幻灯片 13&quot;/&gt;&lt;property id=&quot;20307&quot; value=&quot;279&quot;/&gt;&lt;/object&gt;&lt;object type=&quot;3&quot; unique_id=&quot;19082&quot;&gt;&lt;property id=&quot;20148&quot; value=&quot;5&quot;/&gt;&lt;property id=&quot;20300&quot; value=&quot;幻灯片 15&quot;/&gt;&lt;property id=&quot;20307&quot; value=&quot;280&quot;/&gt;&lt;/object&gt;&lt;object type=&quot;3&quot; unique_id=&quot;19083&quot;&gt;&lt;property id=&quot;20148&quot; value=&quot;5&quot;/&gt;&lt;property id=&quot;20300&quot; value=&quot;幻灯片 14&quot;/&gt;&lt;property id=&quot;20307&quot; value=&quot;281&quot;/&gt;&lt;/object&gt;&lt;object type=&quot;3&quot; unique_id=&quot;19084&quot;&gt;&lt;property id=&quot;20148&quot; value=&quot;5&quot;/&gt;&lt;property id=&quot;20300&quot; value=&quot;幻灯片 16&quot;/&gt;&lt;property id=&quot;20307&quot; value=&quot;282&quot;/&gt;&lt;/object&gt;&lt;object type=&quot;3&quot; unique_id=&quot;19085&quot;&gt;&lt;property id=&quot;20148&quot; value=&quot;5&quot;/&gt;&lt;property id=&quot;20300&quot; value=&quot;幻灯片 17&quot;/&gt;&lt;property id=&quot;20307&quot; value=&quot;283&quot;/&gt;&lt;/object&gt;&lt;object type=&quot;3&quot; unique_id=&quot;19495&quot;&gt;&lt;property id=&quot;20148&quot; value=&quot;5&quot;/&gt;&lt;property id=&quot;20300&quot; value=&quot;幻灯片 18&quot;/&gt;&lt;property id=&quot;20307&quot; value=&quot;287&quot;/&gt;&lt;/object&gt;&lt;object type=&quot;3&quot; unique_id=&quot;19496&quot;&gt;&lt;property id=&quot;20148&quot; value=&quot;5&quot;/&gt;&lt;property id=&quot;20300&quot; value=&quot;幻灯片 19&quot;/&gt;&lt;property id=&quot;20307&quot; value=&quot;284&quot;/&gt;&lt;/object&gt;&lt;object type=&quot;3&quot; unique_id=&quot;19497&quot;&gt;&lt;property id=&quot;20148&quot; value=&quot;5&quot;/&gt;&lt;property id=&quot;20300&quot; value=&quot;幻灯片 20&quot;/&gt;&lt;property id=&quot;20307&quot; value=&quot;285&quot;/&gt;&lt;/object&gt;&lt;object type=&quot;3&quot; unique_id=&quot;19498&quot;&gt;&lt;property id=&quot;20148&quot; value=&quot;5&quot;/&gt;&lt;property id=&quot;20300&quot; value=&quot;幻灯片 21&quot;/&gt;&lt;property id=&quot;20307&quot; value=&quot;286&quot;/&gt;&lt;/object&gt;&lt;object type=&quot;3&quot; unique_id=&quot;19499&quot;&gt;&lt;property id=&quot;20148&quot; value=&quot;5&quot;/&gt;&lt;property id=&quot;20300&quot; value=&quot;幻灯片 22&quot;/&gt;&lt;property id=&quot;20307&quot; value=&quot;288&quot;/&gt;&lt;/object&gt;&lt;object type=&quot;3&quot; unique_id=&quot;19500&quot;&gt;&lt;property id=&quot;20148&quot; value=&quot;5&quot;/&gt;&lt;property id=&quot;20300&quot; value=&quot;幻灯片 23&quot;/&gt;&lt;property id=&quot;20307&quot; value=&quot;289&quot;/&gt;&lt;/object&gt;&lt;object type=&quot;3&quot; unique_id=&quot;19501&quot;&gt;&lt;property id=&quot;20148&quot; value=&quot;5&quot;/&gt;&lt;property id=&quot;20300&quot; value=&quot;幻灯片 24&quot;/&gt;&lt;property id=&quot;20307&quot; value=&quot;290&quot;/&gt;&lt;/object&gt;&lt;object type=&quot;3&quot; unique_id=&quot;19502&quot;&gt;&lt;property id=&quot;20148&quot; value=&quot;5&quot;/&gt;&lt;property id=&quot;20300&quot; value=&quot;幻灯片 27&quot;/&gt;&lt;property id=&quot;20307&quot; value=&quot;291&quot;/&gt;&lt;/object&gt;&lt;object type=&quot;3&quot; unique_id=&quot;19504&quot;&gt;&lt;property id=&quot;20148&quot; value=&quot;5&quot;/&gt;&lt;property id=&quot;20300&quot; value=&quot;幻灯片 26&quot;/&gt;&lt;property id=&quot;20307&quot; value=&quot;293&quot;/&gt;&lt;/object&gt;&lt;object type=&quot;3&quot; unique_id=&quot;19681&quot;&gt;&lt;property id=&quot;20148&quot; value=&quot;5&quot;/&gt;&lt;property id=&quot;20300&quot; value=&quot;幻灯片 25&quot;/&gt;&lt;property id=&quot;20307&quot; value=&quot;295&quot;/&gt;&lt;/object&gt;&lt;object type=&quot;3&quot; unique_id=&quot;20201&quot;&gt;&lt;property id=&quot;20148&quot; value=&quot;5&quot;/&gt;&lt;property id=&quot;20300&quot; value=&quot;幻灯片 3 - &amp;quot;模板的使用&amp;quot;&quot;/&gt;&lt;property id=&quot;20307&quot; value=&quot;300&quot;/&gt;&lt;/object&gt;&lt;object type=&quot;3&quot; unique_id=&quot;20202&quot;&gt;&lt;property id=&quot;20148&quot; value=&quot;5&quot;/&gt;&lt;property id=&quot;20300&quot; value=&quot;幻灯片 28&quot;/&gt;&lt;property id=&quot;20307&quot; value=&quot;297&quot;/&gt;&lt;/object&gt;&lt;object type=&quot;3&quot; unique_id=&quot;20203&quot;&gt;&lt;property id=&quot;20148&quot; value=&quot;5&quot;/&gt;&lt;property id=&quot;20300&quot; value=&quot;幻灯片 29&quot;/&gt;&lt;property id=&quot;20307&quot; value=&quot;296&quot;/&gt;&lt;/object&gt;&lt;object type=&quot;3&quot; unique_id=&quot;20204&quot;&gt;&lt;property id=&quot;20148&quot; value=&quot;5&quot;/&gt;&lt;property id=&quot;20300&quot; value=&quot;幻灯片 30&quot;/&gt;&lt;property id=&quot;20307&quot; value=&quot;299&quot;/&gt;&lt;/object&gt;&lt;object type=&quot;3&quot; unique_id=&quot;21240&quot;&gt;&lt;property id=&quot;20148&quot; value=&quot;5&quot;/&gt;&lt;property id=&quot;20300&quot; value=&quot;幻灯片 10&quot;/&gt;&lt;property id=&quot;20307&quot; value=&quot;301&quot;/&gt;&lt;/object&gt;&lt;/object&gt;&lt;object type=&quot;8&quot; unique_id=&quot;18363&quot;&gt;&lt;/object&gt;&lt;/object&gt;&lt;/database&gt;"/>
  <p:tag name="SECTOMILLISECCONVERTED" val="1"/>
  <p:tag name="ISPRING_ULTRA_SCORM_SLIDE_COUNT" val="5"/>
  <p:tag name="ISPRING_ULTRA_SCORM_DURATION" val="3600"/>
  <p:tag name="ISPRING_ULTRA_SCORM_QUIZ_NUMBER" val="0"/>
</p:tagLst>
</file>

<file path=ppt/theme/theme1.xml><?xml version="1.0" encoding="utf-8"?>
<a:theme xmlns:a="http://schemas.openxmlformats.org/drawingml/2006/main" name="北京锐得PPT公司专业制作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88</Words>
  <Application>Microsoft Office PowerPoint</Application>
  <PresentationFormat>全屏显示(4:3)</PresentationFormat>
  <Paragraphs>17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北京锐得PPT公司专业制作</vt:lpstr>
      <vt:lpstr>PowerPoint 演示文稿</vt:lpstr>
      <vt:lpstr>PowerPoint 演示文稿</vt:lpstr>
      <vt:lpstr>私密  安心</vt:lpstr>
      <vt:lpstr>流畅  迅捷</vt:lpstr>
      <vt:lpstr>安全  干净</vt:lpstr>
      <vt:lpstr>稳定  全球</vt:lpstr>
      <vt:lpstr>省钱  随身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www.ruideppt.net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北京锐得幻演广告有限公司</dc:creator>
  <cp:lastModifiedBy>Robin Lynn</cp:lastModifiedBy>
  <cp:revision>374</cp:revision>
  <dcterms:modified xsi:type="dcterms:W3CDTF">2023-11-09T01:40:17Z</dcterms:modified>
</cp:coreProperties>
</file>